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9144000" cy="6858000" type="screen4x3"/>
  <p:notesSz cx="7315200" cy="96012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.L.D. de Meij" initials="PdM" lastIdx="1" clrIdx="0">
    <p:extLst>
      <p:ext uri="{19B8F6BF-5375-455C-9EA6-DF929625EA0E}">
        <p15:presenceInfo xmlns:p15="http://schemas.microsoft.com/office/powerpoint/2012/main" userId="S-1-5-21-3155345856-3307655016-212666934-217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17-1-2018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00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17-1-2018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602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FC3A95F7-B879-F842-9E1F-2474FF7BB42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78C02-9663-8F41-9A9C-C254456693D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fld id="{812840FA-1A16-014F-A91E-439CF21A657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951B0-0049-6344-AEBF-17358458F3B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KLIK OM DE TEKSTSTIJL VAN HET MODEL TE BEWERKEN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0" r:id="rId4"/>
    <p:sldLayoutId id="2147483661" r:id="rId5"/>
    <p:sldLayoutId id="2147483664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alverhaal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968955"/>
          </a:xfrm>
        </p:spPr>
        <p:txBody>
          <a:bodyPr/>
          <a:lstStyle/>
          <a:p>
            <a:r>
              <a:rPr lang="nl-NL" dirty="0" smtClean="0"/>
              <a:t>Sociaal verhaal - MWD</a:t>
            </a:r>
            <a:endParaRPr lang="nl-NL" dirty="0"/>
          </a:p>
        </p:txBody>
      </p:sp>
      <p:sp>
        <p:nvSpPr>
          <p:cNvPr id="10" name="Subtitel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Priscilla de Meij</a:t>
            </a:r>
          </a:p>
          <a:p>
            <a:r>
              <a:rPr lang="nl-NL" dirty="0" smtClean="0"/>
              <a:t>Saskia van Stipriaan</a:t>
            </a:r>
            <a:endParaRPr lang="nl-NL" dirty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20875-690C-424D-BCF7-69D788244D4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flow docenten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301091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nl" b="1" i="1" dirty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nl" b="1" i="1" dirty="0" smtClean="0">
                <a:solidFill>
                  <a:schemeClr val="accent4">
                    <a:lumMod val="50000"/>
                  </a:schemeClr>
                </a:solidFill>
              </a:rPr>
              <a:t>ijdragen goedkeuren buiten de admin </a:t>
            </a:r>
          </a:p>
          <a:p>
            <a:pPr lvl="0">
              <a:spcBef>
                <a:spcPts val="0"/>
              </a:spcBef>
              <a:buNone/>
            </a:pPr>
            <a:endParaRPr lang="nl" dirty="0" smtClean="0">
              <a:solidFill>
                <a:srgbClr val="666666"/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Ga </a:t>
            </a:r>
            <a:r>
              <a:rPr lang="nl" dirty="0">
                <a:solidFill>
                  <a:srgbClr val="666666"/>
                </a:solidFill>
              </a:rPr>
              <a:t>naar </a:t>
            </a:r>
            <a:r>
              <a:rPr lang="nl" u="sng" dirty="0">
                <a:solidFill>
                  <a:schemeClr val="accent5"/>
                </a:solidFill>
                <a:ea typeface="Arial"/>
                <a:sym typeface="Arial"/>
                <a:hlinkClick r:id="rId2"/>
              </a:rPr>
              <a:t>https://www.sociaalverhaal.nl</a:t>
            </a:r>
            <a:r>
              <a:rPr lang="nl" u="sng" dirty="0" smtClean="0">
                <a:solidFill>
                  <a:schemeClr val="accent5"/>
                </a:solidFill>
                <a:ea typeface="Arial"/>
                <a:sym typeface="Arial"/>
                <a:hlinkClick r:id="rId2"/>
              </a:rPr>
              <a:t>/</a:t>
            </a:r>
            <a:endParaRPr lang="nl" u="sng" dirty="0" smtClean="0">
              <a:solidFill>
                <a:schemeClr val="accent5"/>
              </a:solidFill>
              <a:ea typeface="Arial"/>
              <a:sym typeface="Arial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Log in </a:t>
            </a:r>
            <a:r>
              <a:rPr lang="nl" dirty="0">
                <a:solidFill>
                  <a:srgbClr val="666666"/>
                </a:solidFill>
              </a:rPr>
              <a:t>(met </a:t>
            </a:r>
            <a:r>
              <a:rPr lang="nl" dirty="0" smtClean="0">
                <a:solidFill>
                  <a:srgbClr val="666666"/>
                </a:solidFill>
              </a:rPr>
              <a:t>je hva e-mailadres)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Ga </a:t>
            </a:r>
            <a:r>
              <a:rPr lang="nl" dirty="0">
                <a:solidFill>
                  <a:srgbClr val="666666"/>
                </a:solidFill>
              </a:rPr>
              <a:t>naar je profiel (via de knop </a:t>
            </a:r>
            <a:r>
              <a:rPr lang="nl" dirty="0" smtClean="0">
                <a:solidFill>
                  <a:srgbClr val="666666"/>
                </a:solidFill>
              </a:rPr>
              <a:t>rechtsboven)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Klik </a:t>
            </a:r>
            <a:r>
              <a:rPr lang="nl" dirty="0">
                <a:solidFill>
                  <a:srgbClr val="666666"/>
                </a:solidFill>
              </a:rPr>
              <a:t>op ‘naar bijdragen’. Je ziet dan de lijst met (ingediende en niet ingediende) bijdragen van je </a:t>
            </a:r>
            <a:r>
              <a:rPr lang="nl" dirty="0" smtClean="0">
                <a:solidFill>
                  <a:srgbClr val="666666"/>
                </a:solidFill>
              </a:rPr>
              <a:t>studenten.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Klik </a:t>
            </a:r>
            <a:r>
              <a:rPr lang="nl" dirty="0">
                <a:solidFill>
                  <a:srgbClr val="666666"/>
                </a:solidFill>
              </a:rPr>
              <a:t>door naar een bijdrage. Je kan hier klikken op publiceren (goedkeuren) en verwijderen. </a:t>
            </a:r>
            <a:endParaRPr lang="nl" dirty="0" smtClean="0">
              <a:solidFill>
                <a:srgbClr val="666666"/>
              </a:solidFill>
            </a:endParaRPr>
          </a:p>
          <a:p>
            <a:pPr marL="1012138" lvl="2" indent="-457200">
              <a:spcBef>
                <a:spcPts val="0"/>
              </a:spcBef>
            </a:pPr>
            <a:r>
              <a:rPr lang="nl" dirty="0" smtClean="0">
                <a:solidFill>
                  <a:srgbClr val="666666"/>
                </a:solidFill>
              </a:rPr>
              <a:t>Voordat je een verhaal wil publiceren, moet je van de student een in gescande privacyverklaring hebben ontvangen.</a:t>
            </a:r>
          </a:p>
          <a:p>
            <a:pPr marL="1012138" lvl="2" indent="-457200">
              <a:spcBef>
                <a:spcPts val="0"/>
              </a:spcBef>
            </a:pPr>
            <a:r>
              <a:rPr lang="nl" dirty="0" smtClean="0">
                <a:solidFill>
                  <a:srgbClr val="666666"/>
                </a:solidFill>
              </a:rPr>
              <a:t>De </a:t>
            </a:r>
            <a:r>
              <a:rPr lang="nl" dirty="0" smtClean="0">
                <a:solidFill>
                  <a:srgbClr val="666666"/>
                </a:solidFill>
              </a:rPr>
              <a:t>privacyverklaring </a:t>
            </a:r>
            <a:r>
              <a:rPr lang="nl" dirty="0" smtClean="0">
                <a:solidFill>
                  <a:srgbClr val="666666"/>
                </a:solidFill>
              </a:rPr>
              <a:t>dien je op te slaan op de V-schijf: map </a:t>
            </a:r>
            <a:r>
              <a:rPr lang="nl" dirty="0" smtClean="0">
                <a:solidFill>
                  <a:srgbClr val="666666"/>
                </a:solidFill>
              </a:rPr>
              <a:t>privacyverklaring</a:t>
            </a:r>
            <a:r>
              <a:rPr lang="nl" dirty="0" smtClean="0">
                <a:solidFill>
                  <a:srgbClr val="666666"/>
                </a:solidFill>
              </a:rPr>
              <a:t>; map groep.</a:t>
            </a:r>
          </a:p>
          <a:p>
            <a:pPr marL="1012138" lvl="2" indent="-457200">
              <a:spcBef>
                <a:spcPts val="0"/>
              </a:spcBef>
            </a:pPr>
            <a:r>
              <a:rPr lang="nl" dirty="0" smtClean="0">
                <a:solidFill>
                  <a:srgbClr val="666666"/>
                </a:solidFill>
              </a:rPr>
              <a:t>Dit heeft dus tevens tot gevolg dat in SIS pas een V </a:t>
            </a:r>
            <a:r>
              <a:rPr lang="nl" dirty="0" smtClean="0">
                <a:solidFill>
                  <a:srgbClr val="666666"/>
                </a:solidFill>
              </a:rPr>
              <a:t>geregistreerd </a:t>
            </a:r>
            <a:r>
              <a:rPr lang="nl" dirty="0" smtClean="0">
                <a:solidFill>
                  <a:srgbClr val="666666"/>
                </a:solidFill>
              </a:rPr>
              <a:t>kan worden als de verklaring is ingeleverd.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nl" dirty="0" smtClean="0">
                <a:solidFill>
                  <a:srgbClr val="666666"/>
                </a:solidFill>
              </a:rPr>
              <a:t>Als </a:t>
            </a:r>
            <a:r>
              <a:rPr lang="nl" dirty="0">
                <a:solidFill>
                  <a:srgbClr val="666666"/>
                </a:solidFill>
              </a:rPr>
              <a:t>je hem publiceert verdwijnt hij uit de </a:t>
            </a:r>
            <a:r>
              <a:rPr lang="nl" dirty="0" smtClean="0">
                <a:solidFill>
                  <a:srgbClr val="666666"/>
                </a:solidFill>
              </a:rPr>
              <a:t>lijst ‘ongepubliceerde’ en staat het bij ‘gepubliceerde’.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nl" dirty="0">
              <a:solidFill>
                <a:srgbClr val="666666"/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nl" dirty="0">
              <a:solidFill>
                <a:srgbClr val="666666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A284-60D8-8B40-8D8C-B1E02500300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837127" y="1890950"/>
            <a:ext cx="6020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SimSun" panose="02010600030101010101" pitchFamily="2" charset="-122"/>
              </a:rPr>
              <a:t>Vragen?</a:t>
            </a: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SimSun" panose="02010600030101010101" pitchFamily="2" charset="-122"/>
                <a:cs typeface="Consolas" panose="020B0609020204030204" pitchFamily="49" charset="0"/>
              </a:rPr>
              <a:t>Heb je vragen dan kun je een e-mail sturen naar: </a:t>
            </a:r>
            <a:r>
              <a:rPr lang="nl-NL" u="sng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Consolas" panose="020B0609020204030204" pitchFamily="49" charset="0"/>
              </a:rPr>
              <a:t>sociaalverhaal-fmr@hva.nl</a:t>
            </a:r>
            <a:endParaRPr lang="nl-NL" dirty="0">
              <a:effectLst/>
              <a:latin typeface="Calibri" panose="020F0502020204030204" pitchFamily="34" charset="0"/>
              <a:ea typeface="SimSun" panose="02010600030101010101" pitchFamily="2" charset="-122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sjabloon-corporate-algemeen-ppt---nieuwe-huisstijl---titel-volg</Template>
  <TotalTime>4391</TotalTime>
  <Words>175</Words>
  <Application>Microsoft Office PowerPoint</Application>
  <PresentationFormat>Diavoorstelling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ＭＳ Ｐゴシック</vt:lpstr>
      <vt:lpstr>SimSun</vt:lpstr>
      <vt:lpstr>Arial</vt:lpstr>
      <vt:lpstr>Calibri</vt:lpstr>
      <vt:lpstr>Consolas</vt:lpstr>
      <vt:lpstr>SJABLOON Corporate Algemeen ppt - nieuwe huisstijl - titel + volg</vt:lpstr>
      <vt:lpstr>Sociaal verhaal - MWD</vt:lpstr>
      <vt:lpstr>flow docenten</vt:lpstr>
      <vt:lpstr>PowerPoint-presentatie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Studiegids, vervolgproject</dc:title>
  <dc:creator>J.T. van Saane</dc:creator>
  <cp:lastModifiedBy>P.L.D. de Meij</cp:lastModifiedBy>
  <cp:revision>23</cp:revision>
  <cp:lastPrinted>2018-01-17T09:18:31Z</cp:lastPrinted>
  <dcterms:created xsi:type="dcterms:W3CDTF">2016-04-17T20:15:12Z</dcterms:created>
  <dcterms:modified xsi:type="dcterms:W3CDTF">2018-01-17T09:31:35Z</dcterms:modified>
</cp:coreProperties>
</file>